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g"/><Relationship Id="rId3" Type="http://schemas.openxmlformats.org/officeDocument/2006/relationships/image" Target="../media/image34.png"/><Relationship Id="rId7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g"/><Relationship Id="rId3" Type="http://schemas.openxmlformats.org/officeDocument/2006/relationships/image" Target="../media/image52.png"/><Relationship Id="rId7" Type="http://schemas.openxmlformats.org/officeDocument/2006/relationships/image" Target="../media/image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47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9376D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380990" y="380999"/>
            <a:ext cx="1314417" cy="2286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076" b="0">
                <a:solidFill>
                  <a:srgbClr val="E0E6FF"/>
                </a:solidFill>
              </a:rPr>
              <a:t> </a:t>
            </a:r>
            <a:r>
              <a:rPr sz="1104"/>
              <a:t>  </a:t>
            </a:r>
            <a:r>
              <a:rPr sz="1076" b="0">
                <a:solidFill>
                  <a:srgbClr val="E0E6FF"/>
                </a:solidFill>
              </a:rPr>
              <a:t> GPSTracker.in 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0" y="386715"/>
            <a:ext cx="228594" cy="2171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28994" y="2743200"/>
            <a:ext cx="3743231" cy="76199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1950"/>
              </a:spcAft>
            </a:pPr>
            <a:r>
              <a:rPr sz="3827" b="1">
                <a:solidFill>
                  <a:srgbClr val="FFFFFF"/>
                </a:solidFill>
              </a:rPr>
              <a:t>GPSTracker.in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76638" y="3790949"/>
            <a:ext cx="3238419" cy="3238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lnSpc>
                <a:spcPts val="2145"/>
              </a:lnSpc>
              <a:spcBef>
                <a:spcPts val="0"/>
              </a:spcBef>
              <a:spcAft>
                <a:spcPts val="0"/>
              </a:spcAft>
            </a:pPr>
            <a:r>
              <a:rPr sz="1435" b="0">
                <a:solidFill>
                  <a:srgbClr val="E0E6FF"/>
                </a:solidFill>
              </a:rPr>
              <a:t>Vehicle &amp; Asset Tracking Solutions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About 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6733" y="1238249"/>
            <a:ext cx="5238619" cy="1219200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2080"/>
              </a:lnSpc>
              <a:spcBef>
                <a:spcPts val="0"/>
              </a:spcBef>
              <a:spcAft>
                <a:spcPts val="1950"/>
              </a:spcAft>
            </a:pPr>
            <a:r>
              <a:rPr sz="1196" b="0">
                <a:solidFill>
                  <a:srgbClr val="333333"/>
                </a:solidFill>
              </a:rPr>
              <a:t>GPSTracker.in offers advanced GPS tracking solutions for vehicles, assets, and personnel. Our cutting-edge GPS tracking technology enables real-time tracking to enhance efficiency, security, and visibility across your fleet.</a:t>
            </a:r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733" y="2950845"/>
            <a:ext cx="228594" cy="1943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38199" y="2933699"/>
            <a:ext cx="320031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Satisfaction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8199" y="3219449"/>
            <a:ext cx="320031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Customer satisfaction, Team satisfaction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733" y="3665219"/>
            <a:ext cx="228594" cy="1943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38199" y="3648074"/>
            <a:ext cx="443853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Excellence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38199" y="3933824"/>
            <a:ext cx="4438539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Continuous expansion of productivity, Growth of service</a:t>
            </a:r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733" y="4413884"/>
            <a:ext cx="228594" cy="1257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38199" y="4362450"/>
            <a:ext cx="419089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Growth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8199" y="4648200"/>
            <a:ext cx="419089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555555"/>
                </a:solidFill>
              </a:rPr>
              <a:t>Encompassing more and more companies in services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286342" y="2219324"/>
            <a:ext cx="5238619" cy="3286125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Key Features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238249"/>
            <a:ext cx="2771705" cy="1162049"/>
          </a:xfrm>
          <a:prstGeom prst="roundRect">
            <a:avLst>
              <a:gd name="adj" fmla="val 987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857228" y="1428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1050" y="1569720"/>
            <a:ext cx="228594" cy="194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6338" y="1428750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Live Vehicle Tracking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6338" y="1714500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Monitor real-time location on intuitive dashboard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24181" y="1238249"/>
            <a:ext cx="2771705" cy="1162049"/>
          </a:xfrm>
          <a:prstGeom prst="roundRect">
            <a:avLst>
              <a:gd name="adj" fmla="val 987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3914677" y="1428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499" y="1568291"/>
            <a:ext cx="228594" cy="1971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12443" y="1378091"/>
            <a:ext cx="1771605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Playback Path Facility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3786" y="1675094"/>
            <a:ext cx="1771605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Review historical routes and analyze past movements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2590798"/>
            <a:ext cx="2771705" cy="1143002"/>
          </a:xfrm>
          <a:prstGeom prst="roundRect">
            <a:avLst>
              <a:gd name="adj" fmla="val 1167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857228" y="2701853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888" y="2876548"/>
            <a:ext cx="228594" cy="1771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338" y="2757486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 dirty="0">
                <a:solidFill>
                  <a:srgbClr val="19376D"/>
                </a:solidFill>
              </a:rPr>
              <a:t>Advanced Reporting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57288" y="2995610"/>
            <a:ext cx="1771605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Generate comprehensive reports for fleet performance insights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628933" y="2594569"/>
            <a:ext cx="2771705" cy="1139232"/>
          </a:xfrm>
          <a:prstGeom prst="roundRect">
            <a:avLst>
              <a:gd name="adj" fmla="val 1167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3895627" y="2756058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0685" y="2939977"/>
            <a:ext cx="228594" cy="19145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33786" y="2797579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 dirty="0">
                <a:solidFill>
                  <a:srgbClr val="19376D"/>
                </a:solidFill>
              </a:rPr>
              <a:t>Alert Generation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33786" y="2890836"/>
            <a:ext cx="1771605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Receive instant notifications for critical events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6732" y="3960971"/>
            <a:ext cx="2771705" cy="1125378"/>
          </a:xfrm>
          <a:prstGeom prst="roundRect">
            <a:avLst>
              <a:gd name="adj" fmla="val 1142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857228" y="4075702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1050" y="4210049"/>
            <a:ext cx="228594" cy="1943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38592" y="3960971"/>
            <a:ext cx="1771605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 dirty="0">
                <a:solidFill>
                  <a:srgbClr val="19376D"/>
                </a:solidFill>
              </a:rPr>
              <a:t>Stoppage &amp; Vehicle Data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8592" y="4371974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Access detailed information about vehicle stoppages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47620" y="3960971"/>
            <a:ext cx="2771705" cy="1125378"/>
          </a:xfrm>
          <a:prstGeom prst="roundRect">
            <a:avLst>
              <a:gd name="adj" fmla="val 1142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3819399" y="4044077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43221" y="4194810"/>
            <a:ext cx="228594" cy="17716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90915" y="4100512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 dirty="0">
                <a:solidFill>
                  <a:srgbClr val="19376D"/>
                </a:solidFill>
              </a:rPr>
              <a:t>Fuel Monitoring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390915" y="4313826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Track fuel consumption to identify inefficiencies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63624" y="5265419"/>
            <a:ext cx="2771705" cy="1011555"/>
          </a:xfrm>
          <a:prstGeom prst="roundRect">
            <a:avLst>
              <a:gd name="adj" fmla="val 1142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34"/>
          <p:cNvSpPr/>
          <p:nvPr/>
        </p:nvSpPr>
        <p:spPr>
          <a:xfrm>
            <a:off x="814445" y="544258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4965" y="5597842"/>
            <a:ext cx="228594" cy="16573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41642" y="5419725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 dirty="0">
                <a:solidFill>
                  <a:srgbClr val="19376D"/>
                </a:solidFill>
              </a:rPr>
              <a:t>Driver Analysis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1573" y="5567493"/>
            <a:ext cx="1771605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Evaluate driver performance and promote safe driving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650081" y="5265419"/>
            <a:ext cx="2771705" cy="1011555"/>
          </a:xfrm>
          <a:prstGeom prst="roundRect">
            <a:avLst>
              <a:gd name="adj" fmla="val 1142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Rounded Rectangle 39"/>
          <p:cNvSpPr/>
          <p:nvPr/>
        </p:nvSpPr>
        <p:spPr>
          <a:xfrm>
            <a:off x="3790855" y="5359717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928425" y="5514975"/>
            <a:ext cx="228594" cy="16573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371865" y="5232995"/>
            <a:ext cx="1771605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 dirty="0">
                <a:solidFill>
                  <a:srgbClr val="19376D"/>
                </a:solidFill>
              </a:rPr>
              <a:t>Geo-Fence Management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390915" y="5630266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Define virtual boundaries for automated monitoring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934026" y="2484119"/>
            <a:ext cx="4524261" cy="2781300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Hardware Components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238249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857228" y="1428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1050" y="1586865"/>
            <a:ext cx="228594" cy="1600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6338" y="1428750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Vehicle Trackers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6338" y="1714500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Ensure safety and efficiency of your vehicle fleet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24181" y="1238249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3914677" y="1428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499" y="1584007"/>
            <a:ext cx="228594" cy="165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33786" y="1428750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Person Trackers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3786" y="1714500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Monitor location and safety of personnel in real-time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2619374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857228" y="28098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050" y="2950845"/>
            <a:ext cx="228594" cy="1943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338" y="2809875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Asset Trackers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6338" y="3095625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Protect valuable assets by tracking their whereabouts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24181" y="2619374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3914677" y="28098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8499" y="2950845"/>
            <a:ext cx="228594" cy="1943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33786" y="2809875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2G &amp; 4G Compatible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33786" y="3095625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Support for various tracking requirements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6733" y="4000500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857228" y="41909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1050" y="4324826"/>
            <a:ext cx="228594" cy="20859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76338" y="4190999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OBD Devices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76338" y="4476750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Plug-and-play solutions for easy installation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724181" y="4000500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3914677" y="41909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8499" y="4331970"/>
            <a:ext cx="228594" cy="19430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33786" y="4190999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Waterproof Trackers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33786" y="4476750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Durable solutions for harsh environments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66733" y="5381624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34"/>
          <p:cNvSpPr/>
          <p:nvPr/>
        </p:nvSpPr>
        <p:spPr>
          <a:xfrm>
            <a:off x="857228" y="55721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81050" y="5713094"/>
            <a:ext cx="228594" cy="194309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76338" y="5572125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Long Battery Life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76338" y="5857875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Extended operation without frequent charging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724181" y="5381624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Rounded Rectangle 39"/>
          <p:cNvSpPr/>
          <p:nvPr/>
        </p:nvSpPr>
        <p:spPr>
          <a:xfrm>
            <a:off x="3914677" y="55721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38499" y="5717381"/>
            <a:ext cx="228594" cy="185737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533786" y="5572125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Compact &amp; Discreet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33786" y="5857875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Covert tracking options when needed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867353" y="2876549"/>
            <a:ext cx="4657608" cy="1971675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Software Capabilities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238249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857228" y="1428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1050" y="1558290"/>
            <a:ext cx="228594" cy="217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6338" y="1428750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Real-Time Tracking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6338" y="1714500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Monitor exact location of vehicles on Google Map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24181" y="1238249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3914677" y="1428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499" y="1604010"/>
            <a:ext cx="228594" cy="12572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33786" y="1428750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View Plot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3786" y="1714500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Indicate path from start to end journey with flags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2619374"/>
            <a:ext cx="2771705" cy="1061087"/>
          </a:xfrm>
          <a:prstGeom prst="roundRect">
            <a:avLst>
              <a:gd name="adj" fmla="val 1142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857228" y="28098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050" y="2970847"/>
            <a:ext cx="228594" cy="1543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338" y="2809875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Device List Selection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6338" y="3095625"/>
            <a:ext cx="1771605" cy="20955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Show/hide devices on map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24181" y="2619374"/>
            <a:ext cx="2771705" cy="1061087"/>
          </a:xfrm>
          <a:prstGeom prst="roundRect">
            <a:avLst>
              <a:gd name="adj" fmla="val 1142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3914677" y="280987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8499" y="2959417"/>
            <a:ext cx="228594" cy="1771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14737" y="2726747"/>
            <a:ext cx="1771605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 dirty="0">
                <a:solidFill>
                  <a:srgbClr val="19376D"/>
                </a:solidFill>
              </a:rPr>
              <a:t>Refresh Rate Selection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98588" y="3125498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Control how often devices update on map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6732" y="3983787"/>
            <a:ext cx="2771705" cy="952157"/>
          </a:xfrm>
          <a:prstGeom prst="roundRect">
            <a:avLst>
              <a:gd name="adj" fmla="val 1167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866752" y="4097568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1050" y="4256723"/>
            <a:ext cx="228594" cy="1771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76338" y="4101377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 dirty="0">
                <a:solidFill>
                  <a:srgbClr val="19376D"/>
                </a:solidFill>
              </a:rPr>
              <a:t>Map View Options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76338" y="4382104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Switch between normal and satellite views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724181" y="3979069"/>
            <a:ext cx="2771705" cy="956875"/>
          </a:xfrm>
          <a:prstGeom prst="roundRect">
            <a:avLst>
              <a:gd name="adj" fmla="val 1167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3914677" y="408422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5640" y="4239578"/>
            <a:ext cx="228594" cy="19430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498587" y="4096269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 dirty="0">
                <a:solidFill>
                  <a:srgbClr val="19376D"/>
                </a:solidFill>
              </a:rPr>
              <a:t>POI Management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89928" y="4228514"/>
            <a:ext cx="1771605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Define and manage important geographic locations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23871" y="5135405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34"/>
          <p:cNvSpPr/>
          <p:nvPr/>
        </p:nvSpPr>
        <p:spPr>
          <a:xfrm>
            <a:off x="828172" y="521591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35994" y="5385435"/>
            <a:ext cx="228594" cy="17716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44234" y="5249358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 dirty="0">
                <a:solidFill>
                  <a:srgbClr val="19376D"/>
                </a:solidFill>
              </a:rPr>
              <a:t>Geo-Path Drawing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4233" y="5488348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Plan, visualize, and store authorized travel paths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724180" y="5186363"/>
            <a:ext cx="2771705" cy="1044416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Rounded Rectangle 39"/>
          <p:cNvSpPr/>
          <p:nvPr/>
        </p:nvSpPr>
        <p:spPr>
          <a:xfrm>
            <a:off x="3882573" y="5257801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06395" y="5445811"/>
            <a:ext cx="228594" cy="1428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390915" y="5244640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 dirty="0">
                <a:solidFill>
                  <a:srgbClr val="19376D"/>
                </a:solidFill>
              </a:rPr>
              <a:t>Multi-Vehicle Path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405504" y="5488347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Display historical routes of multiple vehicles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867353" y="2590799"/>
            <a:ext cx="4657608" cy="2971800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Reporting Features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238249"/>
            <a:ext cx="2771705" cy="1333500"/>
          </a:xfrm>
          <a:prstGeom prst="roundRect">
            <a:avLst>
              <a:gd name="adj" fmla="val 1142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857228" y="1428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1050" y="1578292"/>
            <a:ext cx="228594" cy="177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6338" y="1428750"/>
            <a:ext cx="1771605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Fleet Summary Report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6338" y="1952624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Overview of vehicle activity over specified period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24181" y="1238249"/>
            <a:ext cx="2771705" cy="1333500"/>
          </a:xfrm>
          <a:prstGeom prst="roundRect">
            <a:avLst>
              <a:gd name="adj" fmla="val 1142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3914677" y="1428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499" y="1578292"/>
            <a:ext cx="228594" cy="1771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33786" y="1428750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GPS Vehicle History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3786" y="1714500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Tabular record of vehicle's historical activity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2857500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857228" y="30479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050" y="3204686"/>
            <a:ext cx="228594" cy="16287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338" y="3047999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Speed Monitoring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6338" y="3333749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Detailed activity and speed logs for analysis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24181" y="2857500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3914677" y="30479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8499" y="3188970"/>
            <a:ext cx="228594" cy="19430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33786" y="3047999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POI History Report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33786" y="3333749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Audit log of entries/exits at predefined locations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6733" y="4238624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857228" y="44291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1050" y="4570095"/>
            <a:ext cx="228594" cy="19430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76338" y="4429125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Stoppage Report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76338" y="4714875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Documents extended vehicle stoppages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724181" y="4238624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3914677" y="44291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8499" y="4570095"/>
            <a:ext cx="228594" cy="19430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33786" y="4429125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Trip Summary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33786" y="4714875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High-level log of journeys with distance and time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66733" y="5610224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Rounded Rectangle 34"/>
          <p:cNvSpPr/>
          <p:nvPr/>
        </p:nvSpPr>
        <p:spPr>
          <a:xfrm>
            <a:off x="857228" y="58007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6" name="Picture 35" descr="image.png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81050" y="5950267"/>
            <a:ext cx="228594" cy="177164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476338" y="5800725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Printable Summary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76338" y="6086475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Clean reports for formal use and record-keeping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3724181" y="5610224"/>
            <a:ext cx="2771705" cy="1095374"/>
          </a:xfrm>
          <a:prstGeom prst="roundRect">
            <a:avLst>
              <a:gd name="adj" fmla="val 13913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0" name="Rounded Rectangle 39"/>
          <p:cNvSpPr/>
          <p:nvPr/>
        </p:nvSpPr>
        <p:spPr>
          <a:xfrm>
            <a:off x="3914677" y="5800725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38499" y="5941694"/>
            <a:ext cx="228594" cy="194309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533786" y="5800725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Excel Trip Report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33786" y="6086475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Organized data for easy sorting and analysis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867353" y="2524125"/>
            <a:ext cx="4657608" cy="2895600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Industry Applications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238249"/>
            <a:ext cx="2771705" cy="1304925"/>
          </a:xfrm>
          <a:prstGeom prst="roundRect">
            <a:avLst>
              <a:gd name="adj" fmla="val 1167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857228" y="1428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1050" y="1584007"/>
            <a:ext cx="228594" cy="165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6338" y="1428750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Transporters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6338" y="1607127"/>
            <a:ext cx="1771605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Optimize fleet management and delivery routes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24181" y="1238249"/>
            <a:ext cx="2771705" cy="1304925"/>
          </a:xfrm>
          <a:prstGeom prst="roundRect">
            <a:avLst>
              <a:gd name="adj" fmla="val 1167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3914677" y="1428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499" y="1574006"/>
            <a:ext cx="228594" cy="1857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33786" y="1428750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Mining Vehicles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3786" y="1619249"/>
            <a:ext cx="1771605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Monitor equipment and ensure safety in remote locations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2828925"/>
            <a:ext cx="2771705" cy="1304925"/>
          </a:xfrm>
          <a:prstGeom prst="roundRect">
            <a:avLst>
              <a:gd name="adj" fmla="val 1167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857228" y="30194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050" y="3168967"/>
            <a:ext cx="228594" cy="1771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338" y="3019424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Cabs &amp; Ride-Sharing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6338" y="3200398"/>
            <a:ext cx="1771605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Provide accurate arrival times and ensure driver accountability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24181" y="2828925"/>
            <a:ext cx="2771705" cy="1304925"/>
          </a:xfrm>
          <a:prstGeom prst="roundRect">
            <a:avLst>
              <a:gd name="adj" fmla="val 1167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3914677" y="30194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8499" y="3164681"/>
            <a:ext cx="228594" cy="18573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33786" y="3019424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School Buses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33786" y="3305174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Guarantee student safety with real-time monitoring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6733" y="4419600"/>
            <a:ext cx="2771705" cy="1333500"/>
          </a:xfrm>
          <a:prstGeom prst="roundRect">
            <a:avLst>
              <a:gd name="adj" fmla="val 1142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857228" y="46100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1050" y="4788217"/>
            <a:ext cx="228594" cy="12001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76338" y="4610099"/>
            <a:ext cx="1771605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Motorcycles &amp; E-Bikes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76338" y="4991098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Track and secure valuable vehicles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724181" y="4419600"/>
            <a:ext cx="2771705" cy="1333500"/>
          </a:xfrm>
          <a:prstGeom prst="roundRect">
            <a:avLst>
              <a:gd name="adj" fmla="val 1142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3914677" y="4610099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8499" y="4759642"/>
            <a:ext cx="228594" cy="17716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33786" y="4610099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Pharmaceuticals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33786" y="4895849"/>
            <a:ext cx="1771605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Ensure timely delivery and secure transportation of medical products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781629" y="2187892"/>
            <a:ext cx="4657608" cy="257175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Benefits of GPS Tracking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66733" y="1238249"/>
            <a:ext cx="2771705" cy="1304925"/>
          </a:xfrm>
          <a:prstGeom prst="roundRect">
            <a:avLst>
              <a:gd name="adj" fmla="val 1167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ounded Rectangle 4"/>
          <p:cNvSpPr/>
          <p:nvPr/>
        </p:nvSpPr>
        <p:spPr>
          <a:xfrm>
            <a:off x="857228" y="1428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81050" y="1558290"/>
            <a:ext cx="228594" cy="217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6338" y="1428750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Enhanced Security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76338" y="1609725"/>
            <a:ext cx="1771605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Real-time monitoring prevents theft and unauthorized use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724181" y="1238249"/>
            <a:ext cx="2771705" cy="1304925"/>
          </a:xfrm>
          <a:prstGeom prst="roundRect">
            <a:avLst>
              <a:gd name="adj" fmla="val 1167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ounded Rectangle 9"/>
          <p:cNvSpPr/>
          <p:nvPr/>
        </p:nvSpPr>
        <p:spPr>
          <a:xfrm>
            <a:off x="3914677" y="1428750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8499" y="1585436"/>
            <a:ext cx="228594" cy="1628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33786" y="1428750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Improved Efficiency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33786" y="1714500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Optimize routes and reduce fuel consumption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66733" y="2828925"/>
            <a:ext cx="2771705" cy="1333500"/>
          </a:xfrm>
          <a:prstGeom prst="roundRect">
            <a:avLst>
              <a:gd name="adj" fmla="val 1142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ounded Rectangle 14"/>
          <p:cNvSpPr/>
          <p:nvPr/>
        </p:nvSpPr>
        <p:spPr>
          <a:xfrm>
            <a:off x="857228" y="30194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Picture 15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1050" y="3194684"/>
            <a:ext cx="228594" cy="1257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76338" y="3019424"/>
            <a:ext cx="1771605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Increased Productivity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76338" y="3424236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Monitor driver behavior and reduce idle time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24181" y="2828925"/>
            <a:ext cx="2771705" cy="1333500"/>
          </a:xfrm>
          <a:prstGeom prst="roundRect">
            <a:avLst>
              <a:gd name="adj" fmla="val 11428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3914677" y="301942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38499" y="3168967"/>
            <a:ext cx="228594" cy="17716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533786" y="3019424"/>
            <a:ext cx="1771605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Better Customer Service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33786" y="3400423"/>
            <a:ext cx="1771605" cy="4286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Provide accurate ETAs and improve delivery reliability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66733" y="4448175"/>
            <a:ext cx="2771705" cy="1329170"/>
          </a:xfrm>
          <a:prstGeom prst="roundRect">
            <a:avLst>
              <a:gd name="adj" fmla="val 987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Rounded Rectangle 24"/>
          <p:cNvSpPr/>
          <p:nvPr/>
        </p:nvSpPr>
        <p:spPr>
          <a:xfrm>
            <a:off x="857228" y="463867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6" name="Picture 25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1050" y="4783931"/>
            <a:ext cx="228594" cy="18573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76338" y="4638674"/>
            <a:ext cx="1771605" cy="238124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Cost Reduction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76338" y="4924424"/>
            <a:ext cx="1771605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>
                <a:solidFill>
                  <a:srgbClr val="555555"/>
                </a:solidFill>
              </a:rPr>
              <a:t>Lower fuel costs, maintenance expenses, and insurance premiums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724181" y="4448175"/>
            <a:ext cx="2771705" cy="1329170"/>
          </a:xfrm>
          <a:prstGeom prst="roundRect">
            <a:avLst>
              <a:gd name="adj" fmla="val 9876"/>
            </a:avLst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0" name="Rounded Rectangle 29"/>
          <p:cNvSpPr/>
          <p:nvPr/>
        </p:nvSpPr>
        <p:spPr>
          <a:xfrm>
            <a:off x="3914677" y="4638674"/>
            <a:ext cx="476238" cy="476249"/>
          </a:xfrm>
          <a:prstGeom prst="roundRect">
            <a:avLst>
              <a:gd name="adj" fmla="val 50000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38499" y="4768215"/>
            <a:ext cx="228594" cy="21717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33786" y="4638674"/>
            <a:ext cx="1771605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325"/>
              </a:spcAft>
            </a:pPr>
            <a:r>
              <a:rPr sz="1196" b="1">
                <a:solidFill>
                  <a:srgbClr val="19376D"/>
                </a:solidFill>
              </a:rPr>
              <a:t>Regulatory Compliance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531492" y="4900612"/>
            <a:ext cx="1771605" cy="63817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430"/>
              </a:lnSpc>
              <a:spcBef>
                <a:spcPts val="0"/>
              </a:spcBef>
              <a:spcAft>
                <a:spcPts val="0"/>
              </a:spcAft>
            </a:pPr>
            <a:r>
              <a:rPr sz="956" b="0" dirty="0">
                <a:solidFill>
                  <a:srgbClr val="555555"/>
                </a:solidFill>
              </a:rPr>
              <a:t>Ensure adherence to industry regulations and standards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7583444" y="1752597"/>
            <a:ext cx="3428914" cy="3429000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857250"/>
          </a:xfrm>
          <a:prstGeom prst="rect">
            <a:avLst/>
          </a:prstGeom>
          <a:solidFill>
            <a:srgbClr val="19376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666733" y="190499"/>
            <a:ext cx="10858228" cy="476249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sz="2392" b="1">
                <a:solidFill>
                  <a:srgbClr val="FFFFFF"/>
                </a:solidFill>
              </a:rPr>
              <a:t>Contact Us</a:t>
            </a:r>
          </a:p>
        </p:txBody>
      </p:sp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5960" y="1345234"/>
            <a:ext cx="232727" cy="1803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8199" y="1238249"/>
            <a:ext cx="1352516" cy="5810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</a:t>
            </a:r>
            <a:r>
              <a:rPr sz="1196" b="1">
                <a:solidFill>
                  <a:srgbClr val="19376D"/>
                </a:solidFill>
              </a:rPr>
              <a:t>Landline</a:t>
            </a:r>
            <a:r>
              <a:rPr sz="1196" b="0">
                <a:solidFill>
                  <a:srgbClr val="333333"/>
                </a:solidFill>
              </a:rPr>
              <a:t> (91) 79-26426364 </a:t>
            </a:r>
          </a:p>
        </p:txBody>
      </p:sp>
      <p:pic>
        <p:nvPicPr>
          <p:cNvPr id="6" name="Picture 5" descr="image.png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093" y="2137930"/>
            <a:ext cx="228594" cy="1943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8199" y="2009774"/>
            <a:ext cx="1266793" cy="5810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>
                <a:solidFill>
                  <a:srgbClr val="333333"/>
                </a:solidFill>
              </a:rPr>
              <a:t> </a:t>
            </a:r>
            <a:r>
              <a:rPr sz="1196" b="1">
                <a:solidFill>
                  <a:srgbClr val="19376D"/>
                </a:solidFill>
              </a:rPr>
              <a:t>Sales Contact</a:t>
            </a:r>
            <a:r>
              <a:rPr sz="1196" b="0">
                <a:solidFill>
                  <a:srgbClr val="333333"/>
                </a:solidFill>
              </a:rPr>
              <a:t> +91 8154045500 </a:t>
            </a:r>
          </a:p>
        </p:txBody>
      </p:sp>
      <p:pic>
        <p:nvPicPr>
          <p:cNvPr id="8" name="Picture 7" descr="image.png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5802" y="2781300"/>
            <a:ext cx="1390615" cy="228600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6733" y="2871483"/>
            <a:ext cx="228594" cy="1771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7724" y="2719387"/>
            <a:ext cx="1342991" cy="5810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 dirty="0">
                <a:solidFill>
                  <a:srgbClr val="333333"/>
                </a:solidFill>
              </a:rPr>
              <a:t> </a:t>
            </a:r>
            <a:r>
              <a:rPr sz="1196" b="1" dirty="0">
                <a:solidFill>
                  <a:srgbClr val="19376D"/>
                </a:solidFill>
              </a:rPr>
              <a:t>Support Contact</a:t>
            </a:r>
            <a:r>
              <a:rPr sz="1196" b="0" dirty="0">
                <a:solidFill>
                  <a:srgbClr val="333333"/>
                </a:solidFill>
              </a:rPr>
              <a:t> +91 8155045500 </a:t>
            </a:r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093" y="3549144"/>
            <a:ext cx="228594" cy="16573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38199" y="3352795"/>
            <a:ext cx="3162220" cy="5810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 dirty="0">
                <a:solidFill>
                  <a:srgbClr val="333333"/>
                </a:solidFill>
              </a:rPr>
              <a:t> </a:t>
            </a:r>
            <a:r>
              <a:rPr sz="1196" b="1" dirty="0">
                <a:solidFill>
                  <a:srgbClr val="19376D"/>
                </a:solidFill>
              </a:rPr>
              <a:t>Email</a:t>
            </a:r>
            <a:r>
              <a:rPr sz="1196" b="0" dirty="0">
                <a:solidFill>
                  <a:srgbClr val="333333"/>
                </a:solidFill>
              </a:rPr>
              <a:t> info@bonrix.net, gpsbonrix@gmail.com </a:t>
            </a:r>
          </a:p>
        </p:txBody>
      </p:sp>
      <p:pic>
        <p:nvPicPr>
          <p:cNvPr id="14" name="Picture 13" descr="image.png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6733" y="4059813"/>
            <a:ext cx="228594" cy="19430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8616" y="3632011"/>
            <a:ext cx="4867153" cy="1114425"/>
          </a:xfrm>
          <a:prstGeom prst="rect">
            <a:avLst/>
          </a:prstGeom>
          <a:noFill/>
        </p:spPr>
        <p:txBody>
          <a:bodyPr wrap="square" lIns="73152" tIns="54864" rIns="73152" bIns="54864" anchor="ctr">
            <a:spAutoFit/>
          </a:bodyPr>
          <a:lstStyle/>
          <a:p>
            <a:pPr algn="l">
              <a:lnSpc>
                <a:spcPts val="1820"/>
              </a:lnSpc>
              <a:spcBef>
                <a:spcPts val="0"/>
              </a:spcBef>
              <a:spcAft>
                <a:spcPts val="0"/>
              </a:spcAft>
            </a:pPr>
            <a:r>
              <a:rPr sz="1196" b="0" dirty="0">
                <a:solidFill>
                  <a:srgbClr val="333333"/>
                </a:solidFill>
              </a:rPr>
              <a:t> </a:t>
            </a:r>
            <a:r>
              <a:rPr sz="1196" b="1" dirty="0">
                <a:solidFill>
                  <a:srgbClr val="19376D"/>
                </a:solidFill>
              </a:rPr>
              <a:t>Address</a:t>
            </a:r>
            <a:r>
              <a:rPr sz="1196" b="0" dirty="0">
                <a:solidFill>
                  <a:srgbClr val="333333"/>
                </a:solidFill>
              </a:rPr>
              <a:t> </a:t>
            </a:r>
            <a:r>
              <a:rPr sz="1196" b="0" dirty="0" err="1">
                <a:solidFill>
                  <a:srgbClr val="333333"/>
                </a:solidFill>
              </a:rPr>
              <a:t>Bonrix</a:t>
            </a:r>
            <a:r>
              <a:rPr sz="1196" b="0" dirty="0">
                <a:solidFill>
                  <a:srgbClr val="333333"/>
                </a:solidFill>
              </a:rPr>
              <a:t> Software Systems, A-801, </a:t>
            </a:r>
            <a:r>
              <a:rPr sz="1196" b="0" dirty="0" err="1">
                <a:solidFill>
                  <a:srgbClr val="333333"/>
                </a:solidFill>
              </a:rPr>
              <a:t>Samudra</a:t>
            </a:r>
            <a:r>
              <a:rPr sz="1196" b="0" dirty="0">
                <a:solidFill>
                  <a:srgbClr val="333333"/>
                </a:solidFill>
              </a:rPr>
              <a:t> Complex, Near </a:t>
            </a:r>
            <a:r>
              <a:rPr sz="1196" b="0" dirty="0" err="1">
                <a:solidFill>
                  <a:srgbClr val="333333"/>
                </a:solidFill>
              </a:rPr>
              <a:t>Classik</a:t>
            </a:r>
            <a:r>
              <a:rPr sz="1196" b="0" dirty="0">
                <a:solidFill>
                  <a:srgbClr val="333333"/>
                </a:solidFill>
              </a:rPr>
              <a:t> Gold Hotel, Off </a:t>
            </a:r>
            <a:r>
              <a:rPr sz="1196" b="0" dirty="0" err="1">
                <a:solidFill>
                  <a:srgbClr val="333333"/>
                </a:solidFill>
              </a:rPr>
              <a:t>C.G.Road</a:t>
            </a:r>
            <a:r>
              <a:rPr sz="1196" b="0" dirty="0">
                <a:solidFill>
                  <a:srgbClr val="333333"/>
                </a:solidFill>
              </a:rPr>
              <a:t>, Ahmedabad, Gujarat - 380009, India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286342" y="1353980"/>
            <a:ext cx="5238619" cy="2619374"/>
          </a:xfrm>
          <a:prstGeom prst="round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Rounded Rectangle 19"/>
          <p:cNvSpPr/>
          <p:nvPr/>
        </p:nvSpPr>
        <p:spPr>
          <a:xfrm>
            <a:off x="0" y="9124950"/>
            <a:ext cx="12191695" cy="723900"/>
          </a:xfrm>
          <a:prstGeom prst="roundRect">
            <a:avLst>
              <a:gd name="adj" fmla="val 21052"/>
            </a:avLst>
          </a:prstGeom>
          <a:solidFill>
            <a:srgbClr val="19376D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190495" y="9315450"/>
            <a:ext cx="11810704" cy="342900"/>
          </a:xfrm>
          <a:prstGeom prst="rect">
            <a:avLst/>
          </a:prstGeom>
          <a:noFill/>
        </p:spPr>
        <p:txBody>
          <a:bodyPr wrap="none" lIns="73152" tIns="54864" rIns="73152" bIns="54864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74" b="1">
                <a:solidFill>
                  <a:srgbClr val="19376D"/>
                </a:solidFill>
              </a:rPr>
              <a:t>Thank You!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532</Words>
  <Application>Microsoft Office PowerPoint</Application>
  <PresentationFormat>Widescreen</PresentationFormat>
  <Paragraphs>112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>generated using python-pptx</dc:description>
  <cp:lastModifiedBy>LENOVO</cp:lastModifiedBy>
  <cp:revision>6</cp:revision>
  <dcterms:created xsi:type="dcterms:W3CDTF">2013-01-27T09:14:16Z</dcterms:created>
  <dcterms:modified xsi:type="dcterms:W3CDTF">2025-11-26T12:14:51Z</dcterms:modified>
  <cp:category/>
</cp:coreProperties>
</file>